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6"/>
  </p:notesMasterIdLst>
  <p:handoutMasterIdLst>
    <p:handoutMasterId r:id="rId57"/>
  </p:handoutMasterIdLst>
  <p:sldIdLst>
    <p:sldId id="353" r:id="rId2"/>
    <p:sldId id="398" r:id="rId3"/>
    <p:sldId id="427" r:id="rId4"/>
    <p:sldId id="374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23" r:id="rId14"/>
    <p:sldId id="400" r:id="rId15"/>
    <p:sldId id="418" r:id="rId16"/>
    <p:sldId id="420" r:id="rId17"/>
    <p:sldId id="421" r:id="rId18"/>
    <p:sldId id="422" r:id="rId19"/>
    <p:sldId id="426" r:id="rId20"/>
    <p:sldId id="419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29" r:id="rId30"/>
    <p:sldId id="430" r:id="rId31"/>
    <p:sldId id="443" r:id="rId32"/>
    <p:sldId id="444" r:id="rId33"/>
    <p:sldId id="431" r:id="rId34"/>
    <p:sldId id="432" r:id="rId35"/>
    <p:sldId id="433" r:id="rId36"/>
    <p:sldId id="434" r:id="rId37"/>
    <p:sldId id="435" r:id="rId38"/>
    <p:sldId id="340" r:id="rId39"/>
    <p:sldId id="341" r:id="rId40"/>
    <p:sldId id="342" r:id="rId41"/>
    <p:sldId id="343" r:id="rId42"/>
    <p:sldId id="332" r:id="rId43"/>
    <p:sldId id="333" r:id="rId44"/>
    <p:sldId id="334" r:id="rId45"/>
    <p:sldId id="335" r:id="rId46"/>
    <p:sldId id="336" r:id="rId47"/>
    <p:sldId id="337" r:id="rId48"/>
    <p:sldId id="256" r:id="rId49"/>
    <p:sldId id="257" r:id="rId50"/>
    <p:sldId id="260" r:id="rId51"/>
    <p:sldId id="288" r:id="rId52"/>
    <p:sldId id="291" r:id="rId53"/>
    <p:sldId id="290" r:id="rId54"/>
    <p:sldId id="28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427"/>
            <p14:sldId id="374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23"/>
            <p14:sldId id="400"/>
            <p14:sldId id="418"/>
            <p14:sldId id="420"/>
            <p14:sldId id="421"/>
            <p14:sldId id="422"/>
            <p14:sldId id="426"/>
            <p14:sldId id="419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29"/>
            <p14:sldId id="430"/>
            <p14:sldId id="443"/>
            <p14:sldId id="444"/>
            <p14:sldId id="431"/>
            <p14:sldId id="432"/>
            <p14:sldId id="433"/>
            <p14:sldId id="434"/>
            <p14:sldId id="435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665"/>
    <a:srgbClr val="FFFFFF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6" autoAdjust="0"/>
    <p:restoredTop sz="95673"/>
  </p:normalViewPr>
  <p:slideViewPr>
    <p:cSldViewPr snapToGrid="0" snapToObjects="1">
      <p:cViewPr varScale="1">
        <p:scale>
          <a:sx n="155" d="100"/>
          <a:sy n="155" d="100"/>
        </p:scale>
        <p:origin x="264" y="18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7/27/18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600" dirty="0"/>
              <a:t>Dominik Sachsenhofer - July,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dynatrace-innovationlab/hello-world:latest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dynatrace-innovationlab/hello-world:latest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1:</a:t>
            </a:r>
            <a:br>
              <a:rPr lang="en-US" dirty="0"/>
            </a:br>
            <a:r>
              <a:rPr lang="en-US" sz="5000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955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Container Registry you can store, manage, and secure your Docker container images.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2:</a:t>
            </a:r>
            <a:br>
              <a:rPr lang="en-US" dirty="0"/>
            </a:br>
            <a:r>
              <a:rPr lang="en-US" sz="5000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12467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microservices/architecture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06940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000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Kubernetes Cluster?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1201006" y="4412071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WORKER NODE 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4409643" y="4412071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WORKER NODE 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639669" y="4938386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kubelet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639669" y="5370555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848304" y="4938386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kubelet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848304" y="5370555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E7F615-C7ED-C642-AA87-30A234D9E99B}"/>
              </a:ext>
            </a:extLst>
          </p:cNvPr>
          <p:cNvSpPr/>
          <p:nvPr/>
        </p:nvSpPr>
        <p:spPr>
          <a:xfrm>
            <a:off x="7618280" y="4412071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WORKER NODE 3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9B5C010-6B57-C34C-8010-95DCC8646EB2}"/>
              </a:ext>
            </a:extLst>
          </p:cNvPr>
          <p:cNvSpPr/>
          <p:nvPr/>
        </p:nvSpPr>
        <p:spPr>
          <a:xfrm>
            <a:off x="8056943" y="4938386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kubelet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C0BEC4-4D5E-B645-9FD0-D9F10B5036C3}"/>
              </a:ext>
            </a:extLst>
          </p:cNvPr>
          <p:cNvSpPr/>
          <p:nvPr/>
        </p:nvSpPr>
        <p:spPr>
          <a:xfrm>
            <a:off x="8056943" y="5370555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4409643" y="1507524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MASTER NODE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3A165D-BA05-FC48-85B6-6418A7A82C5B}"/>
              </a:ext>
            </a:extLst>
          </p:cNvPr>
          <p:cNvSpPr/>
          <p:nvPr/>
        </p:nvSpPr>
        <p:spPr>
          <a:xfrm>
            <a:off x="4774169" y="2143600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Kubernetes API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D3A8304-5FB0-5C43-94EF-1A3F4F051348}"/>
              </a:ext>
            </a:extLst>
          </p:cNvPr>
          <p:cNvSpPr/>
          <p:nvPr/>
        </p:nvSpPr>
        <p:spPr>
          <a:xfrm>
            <a:off x="4774169" y="2575769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A605-C638-7545-8487-7A9F924604A4}"/>
              </a:ext>
            </a:extLst>
          </p:cNvPr>
          <p:cNvCxnSpPr>
            <a:stCxn id="44" idx="2"/>
            <a:endCxn id="7" idx="0"/>
          </p:cNvCxnSpPr>
          <p:nvPr/>
        </p:nvCxnSpPr>
        <p:spPr>
          <a:xfrm flipH="1">
            <a:off x="2768256" y="3546153"/>
            <a:ext cx="3208637" cy="865918"/>
          </a:xfrm>
          <a:prstGeom prst="line">
            <a:avLst/>
          </a:prstGeom>
          <a:ln>
            <a:solidFill>
              <a:srgbClr val="4156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157576C-5576-C04A-8859-EA8747F09EA8}"/>
              </a:ext>
            </a:extLst>
          </p:cNvPr>
          <p:cNvCxnSpPr>
            <a:cxnSpLocks/>
            <a:stCxn id="44" idx="2"/>
            <a:endCxn id="9" idx="0"/>
          </p:cNvCxnSpPr>
          <p:nvPr/>
        </p:nvCxnSpPr>
        <p:spPr>
          <a:xfrm>
            <a:off x="5976893" y="3546153"/>
            <a:ext cx="0" cy="865918"/>
          </a:xfrm>
          <a:prstGeom prst="line">
            <a:avLst/>
          </a:prstGeom>
          <a:ln>
            <a:solidFill>
              <a:srgbClr val="4156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43495BF-C1A7-0945-8805-6763CB79E2DA}"/>
              </a:ext>
            </a:extLst>
          </p:cNvPr>
          <p:cNvCxnSpPr>
            <a:cxnSpLocks/>
            <a:stCxn id="44" idx="2"/>
            <a:endCxn id="36" idx="0"/>
          </p:cNvCxnSpPr>
          <p:nvPr/>
        </p:nvCxnSpPr>
        <p:spPr>
          <a:xfrm>
            <a:off x="5976893" y="3546153"/>
            <a:ext cx="3208637" cy="865918"/>
          </a:xfrm>
          <a:prstGeom prst="line">
            <a:avLst/>
          </a:prstGeom>
          <a:ln>
            <a:solidFill>
              <a:srgbClr val="4156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55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8" y="1507524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Kubernetes Cluster?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88860" y="31409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E9246E-06E4-3246-88B1-FBBBB208884F}"/>
              </a:ext>
            </a:extLst>
          </p:cNvPr>
          <p:cNvSpPr/>
          <p:nvPr/>
        </p:nvSpPr>
        <p:spPr>
          <a:xfrm>
            <a:off x="803870" y="1958640"/>
            <a:ext cx="3134500" cy="6171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DEPLOYMENTS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EA5A72A-E923-2841-B4CB-EF5DCBEA2CCA}"/>
              </a:ext>
            </a:extLst>
          </p:cNvPr>
          <p:cNvSpPr/>
          <p:nvPr/>
        </p:nvSpPr>
        <p:spPr>
          <a:xfrm>
            <a:off x="4984573" y="2951299"/>
            <a:ext cx="3134500" cy="6171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66258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4194301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711329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532875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/>
              <a:t>Introduction</a:t>
            </a:r>
          </a:p>
          <a:p>
            <a:r>
              <a:rPr lang="en-US" sz="1800"/>
              <a:t>Part 1: Container and containerized apps</a:t>
            </a:r>
          </a:p>
          <a:p>
            <a:r>
              <a:rPr lang="en-US" sz="1800"/>
              <a:t>Part 2: Using a Container Registry</a:t>
            </a:r>
          </a:p>
          <a:p>
            <a:r>
              <a:rPr lang="en-US" sz="1800"/>
              <a:t>Part 3: Create a Microservices application</a:t>
            </a:r>
          </a:p>
          <a:p>
            <a:r>
              <a:rPr lang="en-US" sz="1800"/>
              <a:t>Part 4: Create a Kubernetes Cluster</a:t>
            </a:r>
          </a:p>
          <a:p>
            <a:r>
              <a:rPr lang="en-US" sz="1800"/>
              <a:t>Part 5: Instrument a Kubernetes Cluster with Dynatrace</a:t>
            </a:r>
          </a:p>
          <a:p>
            <a:r>
              <a:rPr lang="en-US" sz="1800"/>
              <a:t>Part 6: Deploy a microservice application on a Kubernetes Cluster</a:t>
            </a:r>
          </a:p>
          <a:p>
            <a:r>
              <a:rPr lang="en-US" sz="180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1695</TotalTime>
  <Words>1093</Words>
  <Application>Microsoft Macintosh PowerPoint</Application>
  <PresentationFormat>Widescreen</PresentationFormat>
  <Paragraphs>289</Paragraphs>
  <Slides>54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 Clone repository:  git clone  https://github.com/dynatrace-innovationlab/developing-microservices</vt:lpstr>
      <vt:lpstr>Outline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Create a microservices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4: Create a Kubernetes Cluster</vt:lpstr>
      <vt:lpstr>PowerPoint Presentation</vt:lpstr>
      <vt:lpstr>PowerPoint Presentation</vt:lpstr>
      <vt:lpstr>PowerPoint Presentation</vt:lpstr>
      <vt:lpstr>Part 5: Instrument a Kubernetes Cluster with Dynatrace</vt:lpstr>
      <vt:lpstr>PowerPoint Presentation</vt:lpstr>
      <vt:lpstr>Part 6: Deploy a microservices application on a Kubernetes Cluster</vt:lpstr>
      <vt:lpstr>PowerPoint Presentation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389</cp:revision>
  <cp:lastPrinted>2016-08-25T08:30:24Z</cp:lastPrinted>
  <dcterms:created xsi:type="dcterms:W3CDTF">2018-04-09T08:30:53Z</dcterms:created>
  <dcterms:modified xsi:type="dcterms:W3CDTF">2018-07-27T09:59:25Z</dcterms:modified>
</cp:coreProperties>
</file>